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27608" y="7623719"/>
              <a:ext cx="3403269" cy="2152455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>
                <a:solidFill>
                  <a:srgbClr val="001C52"/>
                </a:solidFill>
                <a:latin typeface="Microsoft Sans Serif"/>
                <a:cs typeface="Microsoft Sans Serif"/>
              </a:rPr>
              <a:t>DEL </a:t>
            </a:r>
            <a:r>
              <a:rPr sz="2350" spc="245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040000">
            <a:off x="16237201" y="8976291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7" name="object 237"/>
          <p:cNvSpPr txBox="1"/>
          <p:nvPr/>
        </p:nvSpPr>
        <p:spPr>
          <a:xfrm rot="20460000">
            <a:off x="16824945" y="8774302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760000">
            <a:off x="17139617" y="8681051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1120000">
            <a:off x="17465068" y="8611461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420000">
            <a:off x="17829421" y="8572748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0640000">
            <a:off x="17844478" y="7758574"/>
            <a:ext cx="2296618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2605" dirty="0">
                <a:solidFill>
                  <a:srgbClr val="0A2A60"/>
                </a:solidFill>
                <a:latin typeface="Trebuchet MS"/>
                <a:cs typeface="Trebuchet MS"/>
              </a:rPr>
              <a:t>17</a:t>
            </a:r>
            <a:endParaRPr sz="14750">
              <a:latin typeface="Trebuchet MS"/>
              <a:cs typeface="Trebuchet MS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331135" y="8769727"/>
            <a:ext cx="3243580" cy="1677670"/>
            <a:chOff x="15331135" y="8769727"/>
            <a:chExt cx="3243580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00687" y="9403827"/>
              <a:ext cx="1973988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31135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2024-12-10T04:54:24Z</dcterms:created>
  <dcterms:modified xsi:type="dcterms:W3CDTF">2024-12-10T04:55:37Z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